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77" r:id="rId3"/>
    <p:sldId id="297" r:id="rId4"/>
    <p:sldId id="303" r:id="rId5"/>
    <p:sldId id="302" r:id="rId6"/>
    <p:sldId id="304" r:id="rId7"/>
    <p:sldId id="305" r:id="rId8"/>
    <p:sldId id="306" r:id="rId9"/>
    <p:sldId id="307" r:id="rId10"/>
    <p:sldId id="310" r:id="rId11"/>
    <p:sldId id="311" r:id="rId12"/>
    <p:sldId id="308" r:id="rId13"/>
    <p:sldId id="309" r:id="rId14"/>
    <p:sldId id="284" r:id="rId15"/>
    <p:sldId id="300" r:id="rId16"/>
    <p:sldId id="301" r:id="rId17"/>
    <p:sldId id="285" r:id="rId18"/>
    <p:sldId id="286" r:id="rId19"/>
    <p:sldId id="258" r:id="rId20"/>
    <p:sldId id="259" r:id="rId21"/>
    <p:sldId id="260" r:id="rId22"/>
    <p:sldId id="261" r:id="rId23"/>
    <p:sldId id="262" r:id="rId24"/>
    <p:sldId id="263" r:id="rId25"/>
    <p:sldId id="287" r:id="rId26"/>
    <p:sldId id="264" r:id="rId27"/>
    <p:sldId id="288" r:id="rId28"/>
    <p:sldId id="265" r:id="rId29"/>
    <p:sldId id="289" r:id="rId30"/>
    <p:sldId id="290" r:id="rId31"/>
    <p:sldId id="314" r:id="rId32"/>
    <p:sldId id="293" r:id="rId33"/>
    <p:sldId id="294" r:id="rId34"/>
    <p:sldId id="295" r:id="rId35"/>
    <p:sldId id="296" r:id="rId36"/>
    <p:sldId id="266" r:id="rId37"/>
    <p:sldId id="291" r:id="rId38"/>
    <p:sldId id="270" r:id="rId39"/>
    <p:sldId id="271" r:id="rId40"/>
    <p:sldId id="272" r:id="rId41"/>
    <p:sldId id="273" r:id="rId42"/>
    <p:sldId id="274" r:id="rId43"/>
    <p:sldId id="275" r:id="rId44"/>
    <p:sldId id="269" r:id="rId45"/>
    <p:sldId id="313" r:id="rId46"/>
    <p:sldId id="299" r:id="rId47"/>
    <p:sldId id="31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47BA3-D820-4CB3-82CC-CF96C2DB92C3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98F47-56A9-4F77-B46E-8D8BA5AB7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78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98F47-56A9-4F77-B46E-8D8BA5AB775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79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668FD-4240-435C-AD86-0720889622FE}" type="datetimeFigureOut">
              <a:rPr lang="ru-RU" smtClean="0"/>
              <a:pPr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2F83B-5988-43E4-A6EC-E790DC0892D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file:///E:\&#1050;&#1072;&#1082;&#1072;&#1103;%20&#1073;&#1099;&#1074;&#1072;&#1077;&#1090;%20&#1079;&#1080;&#1084;&#1072;\mihail-plyackovskij-kakaya-byvaet-zima_(get-tune.net)%20(1).mp3" TargetMode="External"/><Relationship Id="rId1" Type="http://schemas.microsoft.com/office/2007/relationships/media" Target="file:///E:\&#1050;&#1072;&#1082;&#1072;&#1103;%20&#1073;&#1099;&#1074;&#1072;&#1077;&#1090;%20&#1079;&#1080;&#1084;&#1072;\mihail-plyackovskij-kakaya-byvaet-zima_(get-tune.net)%20(1)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file:///E:\&#1050;&#1072;&#1082;&#1072;&#1103;%20&#1073;&#1099;&#1074;&#1072;&#1077;&#1090;%20&#1079;&#1080;&#1084;&#1072;\melodii_dlya_detej_-_novogodnyaya_(iPleer.fm).mp3" TargetMode="External"/><Relationship Id="rId1" Type="http://schemas.microsoft.com/office/2007/relationships/media" Target="file:///E:\&#1050;&#1072;&#1082;&#1072;&#1103;%20&#1073;&#1099;&#1074;&#1072;&#1077;&#1090;%20&#1079;&#1080;&#1084;&#1072;\melodii_dlya_detej_-_novogodnyaya_(iPleer.fm).mp3" TargetMode="Externa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E:\&#1050;&#1072;&#1082;&#1072;&#1103;%20&#1073;&#1099;&#1074;&#1072;&#1077;&#1090;%20&#1079;&#1080;&#1084;&#1072;\Vivaldi_-_Vremena_Goda_Zima_(iPleer.fm).mp3" TargetMode="External"/><Relationship Id="rId1" Type="http://schemas.microsoft.com/office/2007/relationships/media" Target="file:///E:\&#1050;&#1072;&#1082;&#1072;&#1103;%20&#1073;&#1099;&#1074;&#1072;&#1077;&#1090;%20&#1079;&#1080;&#1084;&#1072;\Vivaldi_-_Vremena_Goda_Zima_(iPleer.fm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file:///E:\&#1050;&#1072;&#1082;&#1072;&#1103;%20&#1073;&#1099;&#1074;&#1072;&#1077;&#1090;%20&#1079;&#1080;&#1084;&#1072;\&#1042;&#1086;&#1090;%20&#1089;&#1087;&#1072;&#1089;&#1080;&#1073;&#1086;%20&#1074;&#1072;&#1084;%20&#1088;&#1077;&#1073;&#1103;&#1090;&#1072;.mp3" TargetMode="External"/><Relationship Id="rId7" Type="http://schemas.openxmlformats.org/officeDocument/2006/relationships/image" Target="../media/image3.png"/><Relationship Id="rId2" Type="http://schemas.openxmlformats.org/officeDocument/2006/relationships/audio" Target="file:///E:\&#1050;&#1072;&#1082;&#1072;&#1103;%20&#1073;&#1099;&#1074;&#1072;&#1077;&#1090;%20&#1079;&#1080;&#1084;&#1072;\signal_na_sms_samsung_galaxy_s4.mp3" TargetMode="External"/><Relationship Id="rId1" Type="http://schemas.microsoft.com/office/2007/relationships/media" Target="file:///E:\&#1050;&#1072;&#1082;&#1072;&#1103;%20&#1073;&#1099;&#1074;&#1072;&#1077;&#1090;%20&#1079;&#1080;&#1084;&#1072;\signal_na_sms_samsung_galaxy_s4.mp3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file:///E:\&#1050;&#1072;&#1082;&#1072;&#1103;%20&#1073;&#1099;&#1074;&#1072;&#1077;&#1090;%20&#1079;&#1080;&#1084;&#1072;\&#1042;&#1086;&#1090;%20&#1089;&#1087;&#1072;&#1089;&#1080;&#1073;&#1086;%20&#1074;&#1072;&#1084;%20&#1088;&#1077;&#1073;&#1103;&#1090;&#1072;.mp3" TargetMode="External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irst\Desktop\как слай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715304" cy="543745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inter5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428604"/>
            <a:ext cx="7429552" cy="5943641"/>
          </a:xfr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632035ec2dab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8036776" cy="5357850"/>
          </a:xfr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ook.com.ua-1401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142984"/>
            <a:ext cx="8132025" cy="4572032"/>
          </a:xfr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32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000108"/>
            <a:ext cx="8132073" cy="457203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4414" y="1142984"/>
            <a:ext cx="350046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Декабрь</a:t>
            </a:r>
            <a:endParaRPr lang="ru-RU" sz="6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55896" y="4214818"/>
            <a:ext cx="33554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Февраль</a:t>
            </a:r>
            <a:endParaRPr lang="ru-RU" sz="6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9941" y="2643182"/>
            <a:ext cx="28312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Январь</a:t>
            </a:r>
            <a:endParaRPr lang="ru-RU" sz="6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6512" y="128586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6512" y="2643182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31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86512" y="42148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28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a1f7df001d77f5fc17a2e4b463f189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85728"/>
            <a:ext cx="3839346" cy="2714644"/>
          </a:xfrm>
          <a:prstGeom prst="rect">
            <a:avLst/>
          </a:prstGeom>
          <a:ln w="41275" cmpd="thinThick">
            <a:solidFill>
              <a:srgbClr val="0000CC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28662" y="3000372"/>
            <a:ext cx="3286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Васнецов А. М. Зимний сон (Зима)</a:t>
            </a:r>
            <a:endParaRPr lang="ru-RU" sz="1600" b="1" dirty="0"/>
          </a:p>
        </p:txBody>
      </p:sp>
      <p:pic>
        <p:nvPicPr>
          <p:cNvPr id="6" name="Содержимое 3" descr="1c604bc4cf16b8e9894c45a45c5ef7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3429000"/>
            <a:ext cx="4000528" cy="2922740"/>
          </a:xfrm>
          <a:prstGeom prst="rect">
            <a:avLst/>
          </a:prstGeom>
          <a:ln w="41275" cmpd="thickThin">
            <a:solidFill>
              <a:srgbClr val="0000CC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14348" y="6357958"/>
            <a:ext cx="50720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Бродский И. И. Зимний пейзаж с домиком и собакой</a:t>
            </a:r>
            <a:endParaRPr lang="ru-RU" sz="1600" b="1" dirty="0"/>
          </a:p>
        </p:txBody>
      </p:sp>
      <p:pic>
        <p:nvPicPr>
          <p:cNvPr id="8" name="Содержимое 3" descr="7de6d45d87507b99d826339b449059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85728"/>
            <a:ext cx="3432485" cy="3000396"/>
          </a:xfrm>
          <a:prstGeom prst="rect">
            <a:avLst/>
          </a:prstGeom>
          <a:ln w="41275" cmpd="thinThick">
            <a:solidFill>
              <a:srgbClr val="0000CC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715008" y="3357562"/>
            <a:ext cx="221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Кустодиев Б М Зима</a:t>
            </a:r>
            <a:endParaRPr lang="ru-RU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62ef4537eed1b5bf3cfdbe6ee821f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357166"/>
            <a:ext cx="3930369" cy="2543180"/>
          </a:xfrm>
          <a:ln w="41275" cmpd="thinThick">
            <a:solidFill>
              <a:srgbClr val="0000CC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500694" y="2928934"/>
            <a:ext cx="216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Шишкин И. И. Зима</a:t>
            </a:r>
            <a:endParaRPr lang="ru-RU" b="1" dirty="0"/>
          </a:p>
        </p:txBody>
      </p:sp>
      <p:pic>
        <p:nvPicPr>
          <p:cNvPr id="6" name="Содержимое 3" descr="57dc89b4f452bd3344d3ba60049dd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5" y="285728"/>
            <a:ext cx="3820013" cy="3429024"/>
          </a:xfrm>
          <a:prstGeom prst="rect">
            <a:avLst/>
          </a:prstGeom>
          <a:ln w="41275" cmpd="thinThick">
            <a:solidFill>
              <a:srgbClr val="0000CC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857224" y="3786190"/>
            <a:ext cx="3046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Моравов</a:t>
            </a:r>
            <a:r>
              <a:rPr lang="ru-RU" b="1" dirty="0" smtClean="0"/>
              <a:t> А. В. Зимний спорт</a:t>
            </a:r>
            <a:endParaRPr lang="ru-RU" b="1" dirty="0"/>
          </a:p>
        </p:txBody>
      </p:sp>
      <p:pic>
        <p:nvPicPr>
          <p:cNvPr id="8" name="Содержимое 3" descr="abdcf3a7c70868d35dcd9e31058ab8f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6124"/>
            <a:ext cx="4045374" cy="3017373"/>
          </a:xfrm>
          <a:prstGeom prst="rect">
            <a:avLst/>
          </a:prstGeom>
          <a:ln w="41275" cmpd="thinThick">
            <a:solidFill>
              <a:srgbClr val="0000CC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357686" y="6357958"/>
            <a:ext cx="4500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Горбатов К. И. Зимний пейзаж с церковью. </a:t>
            </a:r>
            <a:endParaRPr lang="ru-RU" b="1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ЗИМА (какая?)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1374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142984"/>
            <a:ext cx="8259137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42976" y="1714488"/>
            <a:ext cx="1471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снег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5072074"/>
            <a:ext cx="2121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мороз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6512" y="1643050"/>
            <a:ext cx="2003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холод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6512" y="5072074"/>
            <a:ext cx="2007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вьюга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7" descr="1394179970_skiing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71480"/>
            <a:ext cx="642942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39805" cy="6143644"/>
          </a:xfrm>
          <a:prstGeom prst="rect">
            <a:avLst/>
          </a:prstGeom>
        </p:spPr>
      </p:pic>
    </p:spTree>
  </p:cSld>
  <p:clrMapOvr>
    <a:masterClrMapping/>
  </p:clrMapOvr>
  <p:transition advTm="7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Windows\System32\config\systemprofile\Pictures\какая бывает зима\!Почемучка в повороте-w32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57166"/>
            <a:ext cx="4214841" cy="6263538"/>
          </a:xfrm>
          <a:prstGeom prst="rect">
            <a:avLst/>
          </a:prstGeom>
          <a:noFill/>
        </p:spPr>
      </p:pic>
      <p:pic>
        <p:nvPicPr>
          <p:cNvPr id="1031" name="Picture 7" descr="C:\Windows\System32\config\systemprofile\Pictures\какая бывает зима\1974430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132481">
            <a:off x="902698" y="-286044"/>
            <a:ext cx="1714512" cy="4732086"/>
          </a:xfrm>
          <a:prstGeom prst="rect">
            <a:avLst/>
          </a:prstGeom>
          <a:noFill/>
        </p:spPr>
      </p:pic>
      <p:pic>
        <p:nvPicPr>
          <p:cNvPr id="18" name="Picture 7" descr="C:\Windows\System32\config\systemprofile\Pictures\какая бывает зима\1974430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17324">
            <a:off x="1017766" y="1506990"/>
            <a:ext cx="1714512" cy="4732086"/>
          </a:xfrm>
          <a:prstGeom prst="rect">
            <a:avLst/>
          </a:prstGeom>
          <a:noFill/>
        </p:spPr>
      </p:pic>
      <p:pic>
        <p:nvPicPr>
          <p:cNvPr id="19" name="Picture 7" descr="C:\Windows\System32\config\systemprofile\Pictures\какая бывает зима\1974430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77222">
            <a:off x="870213" y="3290604"/>
            <a:ext cx="1714512" cy="4732086"/>
          </a:xfrm>
          <a:prstGeom prst="rect">
            <a:avLst/>
          </a:prstGeom>
          <a:noFill/>
        </p:spPr>
      </p:pic>
      <p:pic>
        <p:nvPicPr>
          <p:cNvPr id="20" name="Picture 7" descr="C:\Windows\System32\config\systemprofile\Pictures\какая бывает зима\1974430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8660">
            <a:off x="6423257" y="3332357"/>
            <a:ext cx="1714512" cy="4732086"/>
          </a:xfrm>
          <a:prstGeom prst="rect">
            <a:avLst/>
          </a:prstGeom>
          <a:noFill/>
        </p:spPr>
      </p:pic>
      <p:pic>
        <p:nvPicPr>
          <p:cNvPr id="21" name="Picture 7" descr="C:\Windows\System32\config\systemprofile\Pictures\какая бывает зима\1974430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57246">
            <a:off x="6442946" y="1570186"/>
            <a:ext cx="1714512" cy="4732086"/>
          </a:xfrm>
          <a:prstGeom prst="rect">
            <a:avLst/>
          </a:prstGeom>
          <a:noFill/>
        </p:spPr>
      </p:pic>
      <p:pic>
        <p:nvPicPr>
          <p:cNvPr id="22" name="Picture 7" descr="C:\Windows\System32\config\systemprofile\Pictures\какая бывает зима\1974430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55208">
            <a:off x="6429772" y="-139259"/>
            <a:ext cx="1714512" cy="4732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0009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334" y="785794"/>
            <a:ext cx="3840228" cy="507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0fc4b90189e106a3ba8bc9ed1cebb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816458"/>
            <a:ext cx="3929089" cy="5065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0344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714356"/>
            <a:ext cx="3913560" cy="5143536"/>
          </a:xfrm>
          <a:prstGeom prst="rect">
            <a:avLst/>
          </a:prstGeom>
        </p:spPr>
      </p:pic>
      <p:pic>
        <p:nvPicPr>
          <p:cNvPr id="10" name="Рисунок 9" descr="img293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714356"/>
            <a:ext cx="3559897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f0fc4b90189e106a3ba8bc9ed1cebb4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7686" y="785794"/>
            <a:ext cx="4188137" cy="5399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8" descr="b14f9e22b933b09d858041df813a6ecd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94880" y="785794"/>
            <a:ext cx="3619930" cy="5384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9eSOKAl_lc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8018551" cy="550072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715016"/>
            <a:ext cx="9144000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М.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Пляцковский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«Какая бывает зима»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</a:rPr>
              <a:t>Какая бывает зима?</a:t>
            </a:r>
            <a:endParaRPr lang="ru-RU" sz="6000" b="1" dirty="0">
              <a:solidFill>
                <a:srgbClr val="0000CC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baby-elephant-clipart-2-19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857356" y="1142984"/>
            <a:ext cx="5429288" cy="5429288"/>
          </a:xfrm>
        </p:spPr>
      </p:pic>
      <p:pic>
        <p:nvPicPr>
          <p:cNvPr id="10" name="mihail-plyackovskij-kakaya-byvaet-zima_(get-tune.net) (1)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</a:rPr>
              <a:t>Какая бывает зима?</a:t>
            </a:r>
            <a:endParaRPr lang="ru-RU" sz="6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7" descr="17374768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071546"/>
            <a:ext cx="4786346" cy="5390029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</a:rPr>
              <a:t>Какая бывает зима?</a:t>
            </a:r>
            <a:endParaRPr lang="ru-RU" sz="6000" dirty="0"/>
          </a:p>
        </p:txBody>
      </p:sp>
      <p:pic>
        <p:nvPicPr>
          <p:cNvPr id="8" name="Содержимое 7" descr="1611325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285860"/>
            <a:ext cx="6859139" cy="4714908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</a:rPr>
              <a:t>Какая бывает зима?</a:t>
            </a:r>
            <a:endParaRPr lang="ru-RU" sz="6000" dirty="0"/>
          </a:p>
        </p:txBody>
      </p:sp>
      <p:pic>
        <p:nvPicPr>
          <p:cNvPr id="5" name="Содержимое 4" descr="14169_0-450x450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357298"/>
            <a:ext cx="5000660" cy="500066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</a:rPr>
              <a:t>Какая бывает зима?</a:t>
            </a:r>
            <a:endParaRPr lang="ru-RU" sz="6000" dirty="0"/>
          </a:p>
        </p:txBody>
      </p:sp>
      <p:pic>
        <p:nvPicPr>
          <p:cNvPr id="8" name="Содержимое 7" descr="0_8d4be_ceeba3f3_X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1000108"/>
            <a:ext cx="3632187" cy="5371070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00CC"/>
                </a:solidFill>
                <a:latin typeface="Monotype Corsiva" pitchFamily="66" charset="0"/>
              </a:rPr>
              <a:t>Какая бывает зима?</a:t>
            </a:r>
            <a:endParaRPr lang="ru-RU" sz="6000" dirty="0"/>
          </a:p>
        </p:txBody>
      </p:sp>
      <p:pic>
        <p:nvPicPr>
          <p:cNvPr id="5" name="Содержимое 4" descr="1452601947_8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142984"/>
            <a:ext cx="4782123" cy="5143536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i="1" dirty="0" smtClean="0">
                <a:solidFill>
                  <a:srgbClr val="0000CC"/>
                </a:solidFill>
              </a:rPr>
              <a:t>«Идёт </a:t>
            </a:r>
            <a:r>
              <a:rPr lang="ru-RU" sz="8000" b="1" i="1" smtClean="0">
                <a:solidFill>
                  <a:srgbClr val="0000CC"/>
                </a:solidFill>
              </a:rPr>
              <a:t>волшебница зима!»</a:t>
            </a:r>
            <a:endParaRPr lang="ru-RU" sz="80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0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50936" y="357166"/>
            <a:ext cx="4632196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00024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</a:rPr>
              <a:t>Гимнастика для глаз</a:t>
            </a:r>
            <a:endParaRPr lang="ru-RU" sz="6600" b="1" i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melodii_dlya_detej_-_novogodnyaya_(iPleer.fm)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57884" y="70723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00504"/>
            <a:ext cx="1736207" cy="253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4000504"/>
            <a:ext cx="1781176" cy="2599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571480"/>
            <a:ext cx="1638300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1736207" cy="2533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0" y="0"/>
            <a:ext cx="1229164" cy="1229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919864" y="5633864"/>
            <a:ext cx="1224136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929454" y="4643446"/>
            <a:ext cx="1224136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flipH="1">
            <a:off x="714347" y="642918"/>
            <a:ext cx="1371291" cy="137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1.32084E-6 L 0.85834 1.32084E-6 " pathEditMode="relative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3368 0.00602 L 0.83368 0.80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4 0.01041 L -0.83264 0.020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684 0.02545 L -0.81684 -0.792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5 -0.00023 L -0.6842 -0.0002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945 1.32084E-6 L -0.66945 -0.51423 " pathEditMode="relative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3146 L 0.64688 0.0312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688 0.03122 L 0.64375 0.592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3714743" y="58108"/>
            <a:ext cx="1600755" cy="1299190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94247" y="2628000"/>
            <a:ext cx="1549753" cy="1301065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flipH="1">
            <a:off x="-1" y="2500306"/>
            <a:ext cx="1640703" cy="1312302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43834" y="5572141"/>
            <a:ext cx="1500166" cy="1227064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flipH="1">
            <a:off x="0" y="58795"/>
            <a:ext cx="1619672" cy="1298503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43245" y="58108"/>
            <a:ext cx="1600755" cy="1370628"/>
          </a:xfrm>
          <a:prstGeom prst="hexagon">
            <a:avLst>
              <a:gd name="adj" fmla="val 29105"/>
              <a:gd name="vf" fmla="val 115470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flipH="1">
            <a:off x="0" y="5500703"/>
            <a:ext cx="1500166" cy="1269996"/>
          </a:xfrm>
          <a:prstGeom prst="hexagon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3486E-6 L 0.00885 0.79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3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7932 L 0.00104 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3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70507E-6 L -0.81007 0.010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82211E-6 L 1.00799 -0.0104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44506E-6 L -0.85052 -0.79736 " pathEditMode="relative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-0.00393 L 1.01667 0.999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00" y="5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33727E-6 L -0.83472 0.80777 " pathEditMode="relative" ptsTypes="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2153 L 1.03541 -0.943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00" y="-4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лако 17"/>
          <p:cNvSpPr/>
          <p:nvPr/>
        </p:nvSpPr>
        <p:spPr>
          <a:xfrm>
            <a:off x="4000496" y="6215082"/>
            <a:ext cx="1000132" cy="285752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3000364" y="4143380"/>
            <a:ext cx="2928958" cy="571504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ко 16"/>
          <p:cNvSpPr/>
          <p:nvPr/>
        </p:nvSpPr>
        <p:spPr>
          <a:xfrm>
            <a:off x="7643834" y="3571876"/>
            <a:ext cx="1071538" cy="285752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лако 14"/>
          <p:cNvSpPr/>
          <p:nvPr/>
        </p:nvSpPr>
        <p:spPr>
          <a:xfrm>
            <a:off x="0" y="3786190"/>
            <a:ext cx="1357290" cy="285752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лако 15"/>
          <p:cNvSpPr/>
          <p:nvPr/>
        </p:nvSpPr>
        <p:spPr>
          <a:xfrm>
            <a:off x="4000496" y="1142984"/>
            <a:ext cx="1143008" cy="35719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57554" y="2214554"/>
            <a:ext cx="2178928" cy="2137556"/>
          </a:xfrm>
          <a:prstGeom prst="rect">
            <a:avLst/>
          </a:prstGeom>
          <a:noFill/>
        </p:spPr>
      </p:pic>
      <p:pic>
        <p:nvPicPr>
          <p:cNvPr id="11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2428868"/>
            <a:ext cx="694507" cy="1509095"/>
          </a:xfrm>
          <a:prstGeom prst="rect">
            <a:avLst/>
          </a:prstGeom>
          <a:noFill/>
        </p:spPr>
      </p:pic>
      <p:pic>
        <p:nvPicPr>
          <p:cNvPr id="12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715272" y="2643182"/>
            <a:ext cx="813079" cy="1043608"/>
          </a:xfrm>
          <a:prstGeom prst="rect">
            <a:avLst/>
          </a:prstGeom>
          <a:noFill/>
        </p:spPr>
      </p:pic>
      <p:pic>
        <p:nvPicPr>
          <p:cNvPr id="13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14810" y="357166"/>
            <a:ext cx="764089" cy="980728"/>
          </a:xfrm>
          <a:prstGeom prst="rect">
            <a:avLst/>
          </a:prstGeom>
          <a:noFill/>
        </p:spPr>
      </p:pic>
      <p:pic>
        <p:nvPicPr>
          <p:cNvPr id="14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6248" y="5357826"/>
            <a:ext cx="463948" cy="1008112"/>
          </a:xfrm>
          <a:prstGeom prst="rect">
            <a:avLst/>
          </a:prstGeom>
          <a:noFill/>
        </p:spPr>
      </p:pic>
      <p:pic>
        <p:nvPicPr>
          <p:cNvPr id="21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flipH="1">
            <a:off x="4143372" y="214290"/>
            <a:ext cx="1509904" cy="1087130"/>
          </a:xfrm>
          <a:prstGeom prst="star7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1868" y="142852"/>
            <a:ext cx="1509904" cy="1087130"/>
          </a:xfrm>
          <a:prstGeom prst="star7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Овал 18"/>
          <p:cNvSpPr/>
          <p:nvPr/>
        </p:nvSpPr>
        <p:spPr>
          <a:xfrm>
            <a:off x="7572396" y="2357430"/>
            <a:ext cx="357190" cy="428628"/>
          </a:xfrm>
          <a:prstGeom prst="ellipse">
            <a:avLst/>
          </a:prstGeom>
          <a:solidFill>
            <a:srgbClr val="021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4256E-6 C 0.23559 2.04256E-6 0.42812 0.18714 0.42812 0.41753 C 0.42812 0.6477 0.23559 0.83507 3.88889E-6 0.83507 C -0.23559 0.83507 -0.42691 0.6477 -0.42691 0.41753 C -0.42691 0.18714 -0.23559 2.04256E-6 3.88889E-6 2.04256E-6 Z " pathEditMode="relative" rAng="0" ptsTypes="fffff">
                                      <p:cBhvr>
                                        <p:cTn id="1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4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2 2.04256E-6 L -0.07152 2.04256E-6 L -0.15487 0.01943 L -0.24445 0.05621 L -0.32778 0.1189 L -0.39775 0.20402 L -0.43941 0.29701 L -0.45643 0.37566 L -0.45539 0.46241 L -0.43577 0.54753 L -0.39896 0.63104 L -0.33525 0.70946 L -0.24931 0.77862 L -0.15261 0.81887 L -0.06424 0.83622 L 0.0316 0.83298 L 0.1224 0.81055 L 0.2033 0.77515 L 0.27935 0.71131 L 0.35053 0.62271 L 0.38872 0.53134 L 0.40348 0.45431 L 0.4007 0.35785 L 0.37744 0.26949 L 0.35053 0.2216 L 0.31129 0.15868 L 0.25851 0.10594 L 0.18872 0.05297 L 0.1224 0.02567 L 0.03646 0.00486 L -0.03334 -0.00324 " pathEditMode="relative" rAng="0" ptsTypes="AAAAAAAAAAAAAAAAAAAAAAAAAAAAAAA"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4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лако 17"/>
          <p:cNvSpPr/>
          <p:nvPr/>
        </p:nvSpPr>
        <p:spPr>
          <a:xfrm>
            <a:off x="4000496" y="6215082"/>
            <a:ext cx="1000132" cy="285752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3000364" y="4143380"/>
            <a:ext cx="2928958" cy="571504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ко 16"/>
          <p:cNvSpPr/>
          <p:nvPr/>
        </p:nvSpPr>
        <p:spPr>
          <a:xfrm>
            <a:off x="7643834" y="3571876"/>
            <a:ext cx="1071538" cy="285752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лако 14"/>
          <p:cNvSpPr/>
          <p:nvPr/>
        </p:nvSpPr>
        <p:spPr>
          <a:xfrm>
            <a:off x="0" y="3786190"/>
            <a:ext cx="1357290" cy="285752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лако 15"/>
          <p:cNvSpPr/>
          <p:nvPr/>
        </p:nvSpPr>
        <p:spPr>
          <a:xfrm>
            <a:off x="4000496" y="1142984"/>
            <a:ext cx="1143008" cy="357190"/>
          </a:xfrm>
          <a:prstGeom prst="cloud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57554" y="2214554"/>
            <a:ext cx="2178928" cy="2137556"/>
          </a:xfrm>
          <a:prstGeom prst="rect">
            <a:avLst/>
          </a:prstGeom>
          <a:noFill/>
        </p:spPr>
      </p:pic>
      <p:pic>
        <p:nvPicPr>
          <p:cNvPr id="11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2428868"/>
            <a:ext cx="694507" cy="1509095"/>
          </a:xfrm>
          <a:prstGeom prst="rect">
            <a:avLst/>
          </a:prstGeom>
          <a:noFill/>
        </p:spPr>
      </p:pic>
      <p:pic>
        <p:nvPicPr>
          <p:cNvPr id="12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715272" y="2643182"/>
            <a:ext cx="813079" cy="1043608"/>
          </a:xfrm>
          <a:prstGeom prst="rect">
            <a:avLst/>
          </a:prstGeom>
          <a:noFill/>
        </p:spPr>
      </p:pic>
      <p:pic>
        <p:nvPicPr>
          <p:cNvPr id="13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14810" y="357166"/>
            <a:ext cx="764089" cy="980728"/>
          </a:xfrm>
          <a:prstGeom prst="rect">
            <a:avLst/>
          </a:prstGeom>
          <a:noFill/>
        </p:spPr>
      </p:pic>
      <p:pic>
        <p:nvPicPr>
          <p:cNvPr id="14" name="Picture 4" descr="C:\Documents and Settings\Admin\Мои документы\Мои рисунки\Организатор клипов (Microsoft)\j0436872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286248" y="5357826"/>
            <a:ext cx="463948" cy="1008112"/>
          </a:xfrm>
          <a:prstGeom prst="rect">
            <a:avLst/>
          </a:prstGeom>
          <a:noFill/>
        </p:spPr>
      </p:pic>
      <p:pic>
        <p:nvPicPr>
          <p:cNvPr id="21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flipH="1">
            <a:off x="4143372" y="214290"/>
            <a:ext cx="1509904" cy="1087130"/>
          </a:xfrm>
          <a:prstGeom prst="star7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C:\Documents and Settings\Admin\Мои документы\Мои рисунки\предлог урок\e2b4d9581651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71868" y="142852"/>
            <a:ext cx="1509904" cy="1087130"/>
          </a:xfrm>
          <a:prstGeom prst="star7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Овал 18"/>
          <p:cNvSpPr/>
          <p:nvPr/>
        </p:nvSpPr>
        <p:spPr>
          <a:xfrm>
            <a:off x="7572396" y="2357430"/>
            <a:ext cx="357190" cy="428628"/>
          </a:xfrm>
          <a:prstGeom prst="ellipse">
            <a:avLst/>
          </a:prstGeom>
          <a:solidFill>
            <a:srgbClr val="021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4256E-6 C 0.23559 2.04256E-6 0.42812 0.18714 0.42812 0.41753 C 0.42812 0.6477 0.23559 0.83507 3.88889E-6 0.83507 C -0.23559 0.83507 -0.42691 0.6477 -0.42691 0.41753 C -0.42691 0.18714 -0.23559 2.04256E-6 3.88889E-6 2.04256E-6 Z " pathEditMode="relative" rAng="0" ptsTypes="fffff">
                                      <p:cBhvr>
                                        <p:cTn id="1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4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62 2.04256E-6 L -0.07152 2.04256E-6 L -0.15487 0.01943 L -0.24445 0.05621 L -0.32778 0.1189 L -0.39775 0.20402 L -0.43941 0.29701 L -0.45643 0.37566 L -0.45539 0.46241 L -0.43577 0.54753 L -0.39896 0.63104 L -0.33525 0.70946 L -0.24931 0.77862 L -0.15261 0.81887 L -0.06424 0.83622 L 0.0316 0.83298 L 0.1224 0.81055 L 0.2033 0.77515 L 0.27935 0.71131 L 0.35053 0.62271 L 0.38872 0.53134 L 0.40348 0.45431 L 0.4007 0.35785 L 0.37744 0.26949 L 0.35053 0.2216 L 0.31129 0.15868 L 0.25851 0.10594 L 0.18872 0.05297 L 0.1224 0.02567 L 0.03646 0.00486 L -0.03334 -0.00324 " pathEditMode="relative" rAng="0" ptsTypes="AAAAAAAAAAAAAAAAAAAAAAAAAAAAAAA"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4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Словарная работа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71472" y="1142984"/>
            <a:ext cx="4038600" cy="4525963"/>
          </a:xfrm>
        </p:spPr>
        <p:txBody>
          <a:bodyPr>
            <a:normAutofit/>
          </a:bodyPr>
          <a:lstStyle/>
          <a:p>
            <a:endParaRPr lang="ru-RU" sz="3600" dirty="0" smtClean="0"/>
          </a:p>
          <a:p>
            <a:r>
              <a:rPr lang="ru-RU" sz="3600" dirty="0" smtClean="0"/>
              <a:t>  </a:t>
            </a:r>
            <a:r>
              <a:rPr lang="ru-RU" sz="3600" b="1" dirty="0" err="1" smtClean="0"/>
              <a:t>крас-но-гру-дый</a:t>
            </a:r>
            <a:endParaRPr lang="ru-RU" sz="3600" b="1" dirty="0" smtClean="0"/>
          </a:p>
          <a:p>
            <a:r>
              <a:rPr lang="ru-RU" sz="3600" b="1" dirty="0" smtClean="0"/>
              <a:t>  </a:t>
            </a:r>
            <a:r>
              <a:rPr lang="ru-RU" sz="3600" b="1" dirty="0" err="1" smtClean="0"/>
              <a:t>сне-гирь</a:t>
            </a:r>
            <a:endParaRPr lang="ru-RU" sz="3600" b="1" dirty="0" smtClean="0"/>
          </a:p>
          <a:p>
            <a:r>
              <a:rPr lang="ru-RU" sz="3600" b="1" dirty="0" smtClean="0"/>
              <a:t>  </a:t>
            </a:r>
            <a:r>
              <a:rPr lang="ru-RU" sz="3600" b="1" dirty="0" err="1" smtClean="0"/>
              <a:t>двор-няж-ка</a:t>
            </a:r>
            <a:endParaRPr lang="ru-RU" sz="3600" b="1" dirty="0" smtClean="0"/>
          </a:p>
          <a:p>
            <a:r>
              <a:rPr lang="ru-RU" sz="3600" b="1" dirty="0" smtClean="0"/>
              <a:t>  </a:t>
            </a:r>
            <a:r>
              <a:rPr lang="ru-RU" sz="3600" b="1" dirty="0" err="1" smtClean="0"/>
              <a:t>Топ-ты-гин</a:t>
            </a:r>
            <a:endParaRPr lang="ru-RU" sz="3600" b="1" dirty="0" smtClean="0"/>
          </a:p>
          <a:p>
            <a:r>
              <a:rPr lang="ru-RU" sz="3600" b="1" dirty="0" smtClean="0"/>
              <a:t>  </a:t>
            </a:r>
            <a:r>
              <a:rPr lang="ru-RU" sz="3600" b="1" dirty="0" err="1" smtClean="0"/>
              <a:t>ко-ну-ра</a:t>
            </a:r>
            <a:endParaRPr lang="ru-RU" sz="3600" b="1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929190" y="1142984"/>
            <a:ext cx="4038600" cy="4525963"/>
          </a:xfrm>
        </p:spPr>
        <p:txBody>
          <a:bodyPr>
            <a:normAutofit/>
          </a:bodyPr>
          <a:lstStyle/>
          <a:p>
            <a:endParaRPr lang="ru-RU" sz="3600" dirty="0" smtClean="0"/>
          </a:p>
          <a:p>
            <a:r>
              <a:rPr lang="ru-RU" sz="3600" b="1" dirty="0" smtClean="0"/>
              <a:t>красногрудый</a:t>
            </a:r>
          </a:p>
          <a:p>
            <a:r>
              <a:rPr lang="ru-RU" sz="3600" b="1" dirty="0" smtClean="0"/>
              <a:t>снегирь</a:t>
            </a:r>
          </a:p>
          <a:p>
            <a:r>
              <a:rPr lang="ru-RU" sz="3600" b="1" dirty="0" smtClean="0"/>
              <a:t>дворняжка</a:t>
            </a:r>
          </a:p>
          <a:p>
            <a:r>
              <a:rPr lang="ru-RU" sz="3600" b="1" dirty="0" smtClean="0"/>
              <a:t>Топтыгин</a:t>
            </a:r>
          </a:p>
          <a:p>
            <a:r>
              <a:rPr lang="ru-RU" sz="3600" b="1" dirty="0" smtClean="0"/>
              <a:t>конура</a:t>
            </a:r>
            <a:endParaRPr lang="ru-RU" sz="36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9eSOKAl_lc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8018551" cy="550072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715016"/>
            <a:ext cx="9144000" cy="85723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М. </a:t>
            </a:r>
            <a:r>
              <a:rPr lang="ru-RU" b="1" dirty="0" err="1" smtClean="0">
                <a:solidFill>
                  <a:srgbClr val="C00000"/>
                </a:solidFill>
                <a:latin typeface="Monotype Corsiva" pitchFamily="66" charset="0"/>
              </a:rPr>
              <a:t>Пляцковский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«Какая бывает зима»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First\Desktop\тундр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642918"/>
            <a:ext cx="7429552" cy="571504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First\Desktop\как слайд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642252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6027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42910" y="714356"/>
            <a:ext cx="7998505" cy="5429288"/>
          </a:xfrm>
        </p:spPr>
      </p:pic>
      <p:pic>
        <p:nvPicPr>
          <p:cNvPr id="5" name="Vivaldi_-_Vremena_Goda_Zim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1540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 numSld="1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71472" y="4929198"/>
            <a:ext cx="8229600" cy="1143000"/>
          </a:xfrm>
        </p:spPr>
        <p:txBody>
          <a:bodyPr/>
          <a:lstStyle/>
          <a:p>
            <a:r>
              <a:rPr lang="ru-RU" b="1" dirty="0" smtClean="0"/>
              <a:t>Хорошо ещё, если конура есть!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43425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sz="4000" dirty="0" smtClean="0"/>
          </a:p>
          <a:p>
            <a:pPr>
              <a:buNone/>
            </a:pPr>
            <a:r>
              <a:rPr lang="ru-RU" sz="4000" dirty="0" smtClean="0"/>
              <a:t> </a:t>
            </a:r>
          </a:p>
        </p:txBody>
      </p:sp>
      <p:pic>
        <p:nvPicPr>
          <p:cNvPr id="4098" name="Picture 2" descr="C:\Users\First\Desktop\буд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928670"/>
            <a:ext cx="6143668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First\Desktop\берло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7572428" cy="564360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u_213c76a50af1e1d90c4daedbe4885f7e_8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410605"/>
            <a:ext cx="4786346" cy="599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First\Desktop\мальчиш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71480"/>
            <a:ext cx="7286676" cy="557216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1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642918"/>
            <a:ext cx="8068110" cy="5643602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2838" y="714356"/>
            <a:ext cx="77135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Какая бывает зима?</a:t>
            </a:r>
            <a:endParaRPr lang="ru-RU" sz="6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1279" y="3714752"/>
            <a:ext cx="3085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холодная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1959" y="3714752"/>
            <a:ext cx="3071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голодная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3507" y="2071678"/>
            <a:ext cx="2317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долгая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071678"/>
            <a:ext cx="2926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трудная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20547" y="5214950"/>
            <a:ext cx="2600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веселая</a:t>
            </a: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Windows\System32\config\systemprofile\Pictures\какая бывает зима\!Почемучка в повороте-w323.pn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357166"/>
            <a:ext cx="4143403" cy="6157377"/>
          </a:xfrm>
          <a:prstGeom prst="rect">
            <a:avLst/>
          </a:prstGeom>
          <a:noFill/>
        </p:spPr>
      </p:pic>
      <p:pic>
        <p:nvPicPr>
          <p:cNvPr id="6" name="signal_na_sms_samsung_galaxy_s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358346" y="6143644"/>
            <a:ext cx="304800" cy="304800"/>
          </a:xfrm>
          <a:prstGeom prst="rect">
            <a:avLst/>
          </a:prstGeom>
        </p:spPr>
      </p:pic>
      <p:pic>
        <p:nvPicPr>
          <p:cNvPr id="5" name="Вот спасибо вам ребята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501090" y="7000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22-022-Spasibo-za-vniman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iroda-zima-sneg-nebo-peyzazh-2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857232"/>
            <a:ext cx="8115357" cy="5072098"/>
          </a:xfr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abstol_net_winter_1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857232"/>
            <a:ext cx="7886755" cy="4929222"/>
          </a:xfr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12615-20-mest-na-zemle-kotorye-zima-delaet-eshhe-prekrasn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714356"/>
            <a:ext cx="7925655" cy="5286412"/>
          </a:xfr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opoboi.com-45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8229658" cy="5143536"/>
          </a:xfr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94190_zima_les_solnce_doroga_pejzazh_2560x1920_(www.GetBg.net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428604"/>
            <a:ext cx="7810554" cy="5857916"/>
          </a:xfrm>
        </p:spPr>
      </p:pic>
    </p:spTree>
  </p:cSld>
  <p:clrMapOvr>
    <a:masterClrMapping/>
  </p:clrMapOvr>
  <p:transition spd="slow" advClick="0" advTm="8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145</Words>
  <Application>Microsoft Office PowerPoint</Application>
  <PresentationFormat>Экран (4:3)</PresentationFormat>
  <Paragraphs>59</Paragraphs>
  <Slides>47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Calibri</vt:lpstr>
      <vt:lpstr>Monotype Corsiva</vt:lpstr>
      <vt:lpstr>Тема Office</vt:lpstr>
      <vt:lpstr>Презентация PowerPoint</vt:lpstr>
      <vt:lpstr>Презентация PowerPoint</vt:lpstr>
      <vt:lpstr>«Идёт волшебница зима!»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ЗИМА (какая?)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М. Пляцковский «Какая бывает зима»</vt:lpstr>
      <vt:lpstr>Какая бывает зима?</vt:lpstr>
      <vt:lpstr>Какая бывает зима?</vt:lpstr>
      <vt:lpstr>Какая бывает зима?</vt:lpstr>
      <vt:lpstr>Какая бывает зима?</vt:lpstr>
      <vt:lpstr>Какая бывает зима?</vt:lpstr>
      <vt:lpstr>Какая бывает зима?</vt:lpstr>
      <vt:lpstr>Презентация PowerPoint</vt:lpstr>
      <vt:lpstr>Гимнастика для глаз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Словарная работа</vt:lpstr>
      <vt:lpstr>М. Пляцковский «Какая бывает зима»</vt:lpstr>
      <vt:lpstr>Презентация PowerPoint</vt:lpstr>
      <vt:lpstr>Презентация PowerPoint</vt:lpstr>
      <vt:lpstr>Хорошо ещё, если конура есть!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</dc:title>
  <dc:creator>First</dc:creator>
  <cp:lastModifiedBy>Оксана</cp:lastModifiedBy>
  <cp:revision>65</cp:revision>
  <dcterms:created xsi:type="dcterms:W3CDTF">2016-12-16T16:42:20Z</dcterms:created>
  <dcterms:modified xsi:type="dcterms:W3CDTF">2018-01-22T06:06:49Z</dcterms:modified>
</cp:coreProperties>
</file>